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5" r:id="rId6"/>
    <p:sldId id="262" r:id="rId7"/>
    <p:sldId id="263" r:id="rId8"/>
    <p:sldId id="259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6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13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31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8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83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7952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234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3324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9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06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71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9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30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155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104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444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762447-533E-4AFC-A72F-A6C0454AC6F3}" type="datetimeFigureOut">
              <a:rPr lang="LID4096" smtClean="0"/>
              <a:t>01/29/2018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94D132-07D6-4EFE-B8F7-6D532B292C32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258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F6E59-4577-4B68-86C8-BF75FF0A3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11244-FF31-4FF6-840B-9B4C185FD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Thomas Van Raemdonck &amp; Wouter Vande Velde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776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7A910-74AF-4909-82CD-1EF525E86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6FC2F4-B99D-46E9-8A0C-37A15B7F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9963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756D5-9899-4055-A972-A2950AC9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Table</a:t>
            </a:r>
            <a:r>
              <a:rPr lang="nl-BE" dirty="0"/>
              <a:t> of contents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9FBEB9-691B-40A2-B5D1-1F12AF8D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</a:p>
          <a:p>
            <a:r>
              <a:rPr lang="nl-BE" dirty="0"/>
              <a:t>Mobile Application</a:t>
            </a:r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 err="1"/>
              <a:t>Trilateration</a:t>
            </a:r>
            <a:endParaRPr lang="nl-BE" dirty="0"/>
          </a:p>
          <a:p>
            <a:endParaRPr lang="nl-B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834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2252-3EC1-4922-8487-2BEBA45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0EDC1F-FE54-47A0-8171-10029857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navigation</a:t>
            </a:r>
            <a:endParaRPr lang="nl-BE" dirty="0"/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1026" name="Picture 2" descr="https://scontent.fopo1-1.fna.fbcdn.net/v/t34.0-12/27399515_10204482219452124_809843010_n.jpg?oh=4c178111ecb7eb131ca07ff231885185&amp;oe=5A7217D8">
            <a:extLst>
              <a:ext uri="{FF2B5EF4-FFF2-40B4-BE49-F238E27FC236}">
                <a16:creationId xmlns:a16="http://schemas.microsoft.com/office/drawing/2014/main" id="{0EA017B1-9DB2-4CB0-86E7-BF832D89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57" y="3352800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01DF3-2088-477F-A3DA-6BE643C8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1756C-CD93-4873-8055-09C25C84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Android Studio</a:t>
            </a:r>
          </a:p>
          <a:p>
            <a:r>
              <a:rPr lang="nl-BE" dirty="0"/>
              <a:t>Login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beacon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room</a:t>
            </a:r>
          </a:p>
          <a:p>
            <a:r>
              <a:rPr lang="nl-BE" dirty="0"/>
              <a:t>Scanning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Heatmap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  <p:pic>
        <p:nvPicPr>
          <p:cNvPr id="2050" name="Picture 2" descr="https://scontent.fopo1-1.fna.fbcdn.net/v/t34.0-12/27583746_10204482222612203_94523804_n.png?oh=979cad7b2e9f6025f279adcbb85afd39&amp;oe=5A71378D">
            <a:extLst>
              <a:ext uri="{FF2B5EF4-FFF2-40B4-BE49-F238E27FC236}">
                <a16:creationId xmlns:a16="http://schemas.microsoft.com/office/drawing/2014/main" id="{08CC2031-E690-4DAC-A0AC-AA602A89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32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opo1-1.fna.fbcdn.net/v/t34.0-12/27399893_10204482227332321_368355754_n.png?oh=2cf770b17ea7f44c4df4e623173890b3&amp;oe=5A720C49">
            <a:extLst>
              <a:ext uri="{FF2B5EF4-FFF2-40B4-BE49-F238E27FC236}">
                <a16:creationId xmlns:a16="http://schemas.microsoft.com/office/drawing/2014/main" id="{C7771AD7-FD5A-4EDE-9030-288F6A4F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61" y="1732449"/>
            <a:ext cx="2743199" cy="4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opo1-1.fna.fbcdn.net/v/t34.0-12/27496672_10204482222572202_105734289_n.png?oh=43535cd1a1b989c51d0fae1ac557b016&amp;oe=5A714AA6">
            <a:extLst>
              <a:ext uri="{FF2B5EF4-FFF2-40B4-BE49-F238E27FC236}">
                <a16:creationId xmlns:a16="http://schemas.microsoft.com/office/drawing/2014/main" id="{0942EFD5-0B3E-4221-852D-1FAEF60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10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8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5D3B1-DB0A-4F6A-B8F0-3BD4FF03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3074" name="Picture 2" descr="https://scontent.fopo1-1.fna.fbcdn.net/v/t34.0-12/27399564_10204482222372197_1471497008_n.png?oh=43922bf5d377e2defc18d7c7a4f431aa&amp;oe=5A72531F">
            <a:extLst>
              <a:ext uri="{FF2B5EF4-FFF2-40B4-BE49-F238E27FC236}">
                <a16:creationId xmlns:a16="http://schemas.microsoft.com/office/drawing/2014/main" id="{0316E91A-D2DC-4E5B-A515-BB4EA5C6C6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98" y="1580048"/>
            <a:ext cx="2745192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opo1-1.fna.fbcdn.net/v/t34.0-12/27395038_10204482257653079_562803964_n.png?oh=53ba61758c87b5081393645db720ec31&amp;oe=5A712D3A">
            <a:extLst>
              <a:ext uri="{FF2B5EF4-FFF2-40B4-BE49-F238E27FC236}">
                <a16:creationId xmlns:a16="http://schemas.microsoft.com/office/drawing/2014/main" id="{F755F940-7EF7-4D22-9F05-6F74A8FD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79" y="1580048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opo1-1.fna.fbcdn.net/v/t34.0-12/27399851_10204482257613078_1166734774_n.png?oh=6a389fea3317e720b6ff1d31348a137e&amp;oe=5A712645">
            <a:extLst>
              <a:ext uri="{FF2B5EF4-FFF2-40B4-BE49-F238E27FC236}">
                <a16:creationId xmlns:a16="http://schemas.microsoft.com/office/drawing/2014/main" id="{AD05D39A-0820-449C-80C1-63388B1A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61" y="1580049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2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EA1E8-7C20-41A4-938E-4AB560D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4FB958-D469-42E3-89E5-131277C7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raw data</a:t>
            </a:r>
          </a:p>
          <a:p>
            <a:r>
              <a:rPr lang="nl-BE" dirty="0"/>
              <a:t>Rooms</a:t>
            </a:r>
          </a:p>
          <a:p>
            <a:r>
              <a:rPr lang="nl-BE" dirty="0" err="1"/>
              <a:t>Localhost</a:t>
            </a:r>
            <a:endParaRPr lang="nl-BE" dirty="0"/>
          </a:p>
          <a:p>
            <a:r>
              <a:rPr lang="nl-BE" dirty="0" err="1"/>
              <a:t>Wamp</a:t>
            </a:r>
            <a:endParaRPr lang="nl-BE" dirty="0"/>
          </a:p>
          <a:p>
            <a:pPr marL="3690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69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6D04-39F1-4912-B5EC-8A55B0A4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Database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825E0E-A050-4F97-A1C6-A1267BA7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endParaRPr lang="nl-BE" dirty="0"/>
          </a:p>
          <a:p>
            <a:r>
              <a:rPr lang="nl-BE" dirty="0" err="1"/>
              <a:t>Local</a:t>
            </a:r>
            <a:r>
              <a:rPr lang="nl-BE" dirty="0"/>
              <a:t> server</a:t>
            </a:r>
          </a:p>
          <a:p>
            <a:r>
              <a:rPr lang="nl-BE" dirty="0" err="1"/>
              <a:t>phpmyadmin</a:t>
            </a:r>
            <a:endParaRPr lang="nl-BE" dirty="0"/>
          </a:p>
          <a:p>
            <a:r>
              <a:rPr lang="nl-BE" dirty="0"/>
              <a:t>User </a:t>
            </a:r>
            <a:r>
              <a:rPr lang="nl-BE" dirty="0" err="1"/>
              <a:t>table</a:t>
            </a:r>
            <a:r>
              <a:rPr lang="nl-BE" dirty="0"/>
              <a:t> -&gt; </a:t>
            </a:r>
            <a:r>
              <a:rPr lang="nl-BE" dirty="0" err="1"/>
              <a:t>connection</a:t>
            </a:r>
            <a:endParaRPr lang="nl-BE" dirty="0"/>
          </a:p>
          <a:p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08E019-D701-4981-9263-55115DDB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82" y="1732449"/>
            <a:ext cx="65817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A50F0-7F09-4E1F-9FF6-23BC08A6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navigation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1C82C-8559-42CA-ABB8-33F95085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How?</a:t>
            </a:r>
          </a:p>
          <a:p>
            <a:pPr lvl="1"/>
            <a:r>
              <a:rPr lang="nl-BE" dirty="0" err="1"/>
              <a:t>Trilateration</a:t>
            </a:r>
            <a:endParaRPr lang="nl-BE" dirty="0"/>
          </a:p>
          <a:p>
            <a:pPr lvl="1"/>
            <a:r>
              <a:rPr lang="nl-BE" dirty="0"/>
              <a:t>3 </a:t>
            </a:r>
            <a:r>
              <a:rPr lang="nl-BE" dirty="0" err="1"/>
              <a:t>Beacons</a:t>
            </a:r>
            <a:r>
              <a:rPr lang="nl-BE" dirty="0"/>
              <a:t> in a room</a:t>
            </a:r>
          </a:p>
          <a:p>
            <a:pPr lvl="1"/>
            <a:r>
              <a:rPr lang="nl-BE" dirty="0" err="1"/>
              <a:t>Distance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the 3 </a:t>
            </a:r>
            <a:r>
              <a:rPr lang="nl-BE" dirty="0" err="1"/>
              <a:t>beacons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LID4096" dirty="0"/>
          </a:p>
        </p:txBody>
      </p:sp>
      <p:pic>
        <p:nvPicPr>
          <p:cNvPr id="1026" name="Picture 2" descr="Afbeeldingsresultaat voor trilateration">
            <a:extLst>
              <a:ext uri="{FF2B5EF4-FFF2-40B4-BE49-F238E27FC236}">
                <a16:creationId xmlns:a16="http://schemas.microsoft.com/office/drawing/2014/main" id="{61652F68-A525-4FFF-B28F-48B1DE93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28" y="1822377"/>
            <a:ext cx="28575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0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BE485-6CA1-4107-A8EB-CB0A270B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LID4096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BF368E1-0E3E-4A79-AA09-CF57C60F6B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5546" y="1359824"/>
            <a:ext cx="2990259" cy="5317171"/>
          </a:xfrm>
        </p:spPr>
      </p:pic>
    </p:spTree>
    <p:extLst>
      <p:ext uri="{BB962C8B-B14F-4D97-AF65-F5344CB8AC3E}">
        <p14:creationId xmlns:p14="http://schemas.microsoft.com/office/powerpoint/2010/main" val="10012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142</TotalTime>
  <Words>78</Words>
  <Application>Microsoft Office PowerPoint</Application>
  <PresentationFormat>Breedbeeld</PresentationFormat>
  <Paragraphs>44</Paragraphs>
  <Slides>10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Calisto MT</vt:lpstr>
      <vt:lpstr>Trebuchet MS</vt:lpstr>
      <vt:lpstr>Wingdings 2</vt:lpstr>
      <vt:lpstr>Leisteen</vt:lpstr>
      <vt:lpstr>BBEACONS</vt:lpstr>
      <vt:lpstr>Table of contents</vt:lpstr>
      <vt:lpstr>What?</vt:lpstr>
      <vt:lpstr>Mobile Application</vt:lpstr>
      <vt:lpstr>Mobile Application</vt:lpstr>
      <vt:lpstr>Website</vt:lpstr>
      <vt:lpstr>Database</vt:lpstr>
      <vt:lpstr>Indoor navigation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BBEACONS</dc:title>
  <dc:creator>Thomas Van Raemdonck</dc:creator>
  <cp:lastModifiedBy>Thomas Van Raemdonck</cp:lastModifiedBy>
  <cp:revision>21</cp:revision>
  <dcterms:created xsi:type="dcterms:W3CDTF">2018-01-29T13:18:26Z</dcterms:created>
  <dcterms:modified xsi:type="dcterms:W3CDTF">2018-01-29T20:19:33Z</dcterms:modified>
</cp:coreProperties>
</file>